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r048VhDjHHIKQ9zhDn+qbv/Iu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customschemas.google.com/relationships/presentationmetadata" Target="meta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Nagy" userId="c47089bdb38ccd85" providerId="LiveId" clId="{12C726C9-8133-443F-81F4-70B582077147}"/>
    <pc:docChg chg="modSld">
      <pc:chgData name="Valentina Nagy" userId="c47089bdb38ccd85" providerId="LiveId" clId="{12C726C9-8133-443F-81F4-70B582077147}" dt="2024-12-19T10:04:12.547" v="6" actId="1076"/>
      <pc:docMkLst>
        <pc:docMk/>
      </pc:docMkLst>
      <pc:sldChg chg="modSp mod">
        <pc:chgData name="Valentina Nagy" userId="c47089bdb38ccd85" providerId="LiveId" clId="{12C726C9-8133-443F-81F4-70B582077147}" dt="2024-12-19T10:04:12.547" v="6" actId="1076"/>
        <pc:sldMkLst>
          <pc:docMk/>
          <pc:sldMk cId="0" sldId="265"/>
        </pc:sldMkLst>
        <pc:picChg chg="mod">
          <ac:chgData name="Valentina Nagy" userId="c47089bdb38ccd85" providerId="LiveId" clId="{12C726C9-8133-443F-81F4-70B582077147}" dt="2024-12-19T10:04:12.547" v="6" actId="1076"/>
          <ac:picMkLst>
            <pc:docMk/>
            <pc:sldMk cId="0" sldId="265"/>
            <ac:picMk id="208" creationId="{00000000-0000-0000-0000-000000000000}"/>
          </ac:picMkLst>
        </pc:picChg>
        <pc:picChg chg="mod ord">
          <ac:chgData name="Valentina Nagy" userId="c47089bdb38ccd85" providerId="LiveId" clId="{12C726C9-8133-443F-81F4-70B582077147}" dt="2024-12-19T10:04:04.743" v="5" actId="166"/>
          <ac:picMkLst>
            <pc:docMk/>
            <pc:sldMk cId="0" sldId="265"/>
            <ac:picMk id="209" creationId="{00000000-0000-0000-0000-000000000000}"/>
          </ac:picMkLst>
        </pc:picChg>
        <pc:picChg chg="mod">
          <ac:chgData name="Valentina Nagy" userId="c47089bdb38ccd85" providerId="LiveId" clId="{12C726C9-8133-443F-81F4-70B582077147}" dt="2024-12-19T10:03:49.195" v="0" actId="1076"/>
          <ac:picMkLst>
            <pc:docMk/>
            <pc:sldMk cId="0" sldId="265"/>
            <ac:picMk id="21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d8141a71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31d8141a71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e3232719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31e3232719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e3232719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1e3232719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e3232719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31e3232719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" name="Google Shape;2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e3232719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31e3232719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9" name="Google Shape;2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e3232719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31e3232719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ámakép képaláírással">
  <p:cSld name="Panorámakép képaláírással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7" name="Google Shape;77;p38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9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0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94" name="Google Shape;94;p4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4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1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hasáb">
  <p:cSld name="3 hasáb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42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42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42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42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4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éphasáb">
  <p:cSld name="3 képhasáb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3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43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9" name="Google Shape;119;p43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43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2" name="Google Shape;122;p43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43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43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5" name="Google Shape;125;p43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43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43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4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4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4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5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5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4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6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7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7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7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7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7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7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7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sc.l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>
            <a:spLocks noGrp="1"/>
          </p:cNvSpPr>
          <p:nvPr>
            <p:ph type="ctrTitle"/>
          </p:nvPr>
        </p:nvSpPr>
        <p:spPr>
          <a:xfrm>
            <a:off x="1524000" y="2023143"/>
            <a:ext cx="91440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hu-HU" sz="8040"/>
              <a:t>Luxemburg</a:t>
            </a:r>
            <a:endParaRPr sz="8040"/>
          </a:p>
        </p:txBody>
      </p:sp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524000" y="322351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hlink"/>
              </a:solidFill>
              <a:uFill>
                <a:noFill/>
              </a:uFill>
              <a:hlinkClick r:id="rId3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u-HU" sz="30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CLERVAUX -</a:t>
            </a:r>
            <a:r>
              <a:rPr lang="hu-HU">
                <a:solidFill>
                  <a:schemeClr val="hlink"/>
                </a:solidFill>
                <a:uFill>
                  <a:noFill/>
                </a:uFill>
                <a:hlinkClick r:id="rId3"/>
              </a:rPr>
              <a:t> </a:t>
            </a:r>
            <a:r>
              <a:rPr lang="hu-HU" sz="30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LYCÉE EDWARD STEICHEN</a:t>
            </a:r>
            <a:endParaRPr sz="3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u-HU"/>
              <a:t>HTTPS://WWW.LESC.LU/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1d8141a71e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4476"/>
            <a:ext cx="4673399" cy="350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1d8141a71e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5348" y="324476"/>
            <a:ext cx="4396652" cy="329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1d8141a71e_0_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018955" y="2662238"/>
            <a:ext cx="5597334" cy="419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>
            <a:off x="1374475" y="267250"/>
            <a:ext cx="66963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Tevékenységek</a:t>
            </a:r>
            <a:endParaRPr/>
          </a:p>
        </p:txBody>
      </p:sp>
      <p:pic>
        <p:nvPicPr>
          <p:cNvPr id="216" name="Google Shape;216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1900" y="1796600"/>
            <a:ext cx="4034400" cy="30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3862" y="3869400"/>
            <a:ext cx="3504626" cy="26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6050" y="505524"/>
            <a:ext cx="4205952" cy="560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Napirend</a:t>
            </a:r>
            <a:endParaRPr/>
          </a:p>
        </p:txBody>
      </p:sp>
      <p:pic>
        <p:nvPicPr>
          <p:cNvPr id="224" name="Google Shape;224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15200" y="1368477"/>
            <a:ext cx="7961700" cy="51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"/>
          <p:cNvSpPr txBox="1">
            <a:spLocks noGrp="1"/>
          </p:cNvSpPr>
          <p:nvPr>
            <p:ph type="title"/>
          </p:nvPr>
        </p:nvSpPr>
        <p:spPr>
          <a:xfrm>
            <a:off x="3346050" y="0"/>
            <a:ext cx="5499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Eszközök-air tramp</a:t>
            </a:r>
            <a:endParaRPr/>
          </a:p>
        </p:txBody>
      </p:sp>
      <p:pic>
        <p:nvPicPr>
          <p:cNvPr id="230" name="Google Shape;230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1101" y="1451826"/>
            <a:ext cx="6749700" cy="50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1401" y="1451825"/>
            <a:ext cx="3796674" cy="5062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31e32327193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804162"/>
            <a:ext cx="6999574" cy="524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1e32327193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3145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31e32327193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6975" y="242625"/>
            <a:ext cx="4779548" cy="637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1e32327193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1000" y="242638"/>
            <a:ext cx="4779548" cy="6372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"/>
          <p:cNvSpPr txBox="1">
            <a:spLocks noGrp="1"/>
          </p:cNvSpPr>
          <p:nvPr>
            <p:ph type="title"/>
          </p:nvPr>
        </p:nvSpPr>
        <p:spPr>
          <a:xfrm>
            <a:off x="1393649" y="186543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Tornaterem</a:t>
            </a:r>
            <a:endParaRPr/>
          </a:p>
        </p:txBody>
      </p:sp>
      <p:pic>
        <p:nvPicPr>
          <p:cNvPr id="249" name="Google Shape;249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509850" y="2481226"/>
            <a:ext cx="4079700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3700" y="1971200"/>
            <a:ext cx="3060002" cy="408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5675" y="1978475"/>
            <a:ext cx="5420652" cy="40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31e32327193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625" y="482025"/>
            <a:ext cx="4116649" cy="54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1e32327193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8075" y="482025"/>
            <a:ext cx="7318456" cy="548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 txBox="1">
            <a:spLocks noGrp="1"/>
          </p:cNvSpPr>
          <p:nvPr>
            <p:ph type="title"/>
          </p:nvPr>
        </p:nvSpPr>
        <p:spPr>
          <a:xfrm>
            <a:off x="2533950" y="427775"/>
            <a:ext cx="7280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Erdő - minden pénteken</a:t>
            </a:r>
            <a:endParaRPr/>
          </a:p>
        </p:txBody>
      </p:sp>
      <p:pic>
        <p:nvPicPr>
          <p:cNvPr id="263" name="Google Shape;263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904590" y="2108463"/>
            <a:ext cx="3147300" cy="41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138" y="2423574"/>
            <a:ext cx="5174300" cy="388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" y="2140750"/>
            <a:ext cx="3443974" cy="459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9974" y="1810650"/>
            <a:ext cx="6305400" cy="47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308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31e32327193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628349" cy="422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1e32327193_0_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3000" y="2100450"/>
            <a:ext cx="6239002" cy="46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1e32327193_0_47"/>
          <p:cNvSpPr txBox="1">
            <a:spLocks noGrp="1"/>
          </p:cNvSpPr>
          <p:nvPr>
            <p:ph type="ctrTitle"/>
          </p:nvPr>
        </p:nvSpPr>
        <p:spPr>
          <a:xfrm>
            <a:off x="3969538" y="1102397"/>
            <a:ext cx="83082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hu-HU" sz="8040"/>
              <a:t>Clervaux</a:t>
            </a:r>
            <a:endParaRPr sz="804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21450" y="266550"/>
            <a:ext cx="9749100" cy="63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30700" y="154950"/>
            <a:ext cx="8730600" cy="65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>
            <a:spLocks noGrp="1"/>
          </p:cNvSpPr>
          <p:nvPr>
            <p:ph type="title"/>
          </p:nvPr>
        </p:nvSpPr>
        <p:spPr>
          <a:xfrm>
            <a:off x="1393661" y="264843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Épület, udvar</a:t>
            </a:r>
            <a:endParaRPr/>
          </a:p>
        </p:txBody>
      </p:sp>
      <p:pic>
        <p:nvPicPr>
          <p:cNvPr id="161" name="Google Shape;161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5941" y="1776811"/>
            <a:ext cx="5801700" cy="4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6864" y="1776728"/>
            <a:ext cx="5801786" cy="435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31e32327193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893627" cy="44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1e32327193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0827" y="2477125"/>
            <a:ext cx="5841172" cy="4380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 txBox="1">
            <a:spLocks noGrp="1"/>
          </p:cNvSpPr>
          <p:nvPr>
            <p:ph type="title"/>
          </p:nvPr>
        </p:nvSpPr>
        <p:spPr>
          <a:xfrm>
            <a:off x="1393661" y="18651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Európai oktatás, nemzetközi, ingyenes</a:t>
            </a:r>
            <a:endParaRPr/>
          </a:p>
        </p:txBody>
      </p:sp>
      <p:pic>
        <p:nvPicPr>
          <p:cNvPr id="174" name="Google Shape;174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4225" y="1690700"/>
            <a:ext cx="5674500" cy="42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3367" y="1690700"/>
            <a:ext cx="5674412" cy="425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 txBox="1">
            <a:spLocks noGrp="1"/>
          </p:cNvSpPr>
          <p:nvPr>
            <p:ph type="title"/>
          </p:nvPr>
        </p:nvSpPr>
        <p:spPr>
          <a:xfrm>
            <a:off x="2062652" y="390125"/>
            <a:ext cx="8066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Épület belső elrendezése</a:t>
            </a:r>
            <a:endParaRPr/>
          </a:p>
        </p:txBody>
      </p:sp>
      <p:pic>
        <p:nvPicPr>
          <p:cNvPr id="181" name="Google Shape;181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4625" y="2009546"/>
            <a:ext cx="5591400" cy="41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2054" y="2009418"/>
            <a:ext cx="5591503" cy="4193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"/>
          <p:cNvSpPr txBox="1">
            <a:spLocks noGrp="1"/>
          </p:cNvSpPr>
          <p:nvPr>
            <p:ph type="title"/>
          </p:nvPr>
        </p:nvSpPr>
        <p:spPr>
          <a:xfrm>
            <a:off x="1612874" y="12156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Időjárás, ruhák tárolása</a:t>
            </a:r>
            <a:endParaRPr/>
          </a:p>
        </p:txBody>
      </p:sp>
      <p:pic>
        <p:nvPicPr>
          <p:cNvPr id="188" name="Google Shape;188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3500" y="1651167"/>
            <a:ext cx="3488100" cy="46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6901" y="1651300"/>
            <a:ext cx="3488124" cy="465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0362" y="1631550"/>
            <a:ext cx="3517771" cy="4690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693086" y="24916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hu-HU"/>
              <a:t>Belső terek, óvodai nevelés, játékok</a:t>
            </a:r>
            <a:endParaRPr/>
          </a:p>
        </p:txBody>
      </p:sp>
      <p:pic>
        <p:nvPicPr>
          <p:cNvPr id="196" name="Google Shape;196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6323" y="1759250"/>
            <a:ext cx="6187200" cy="46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9544" y="1759250"/>
            <a:ext cx="3480306" cy="46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21525" y="189175"/>
            <a:ext cx="5038500" cy="67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233855" y="1046436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Szélesvásznú</PresentationFormat>
  <Paragraphs>15</Paragraphs>
  <Slides>21</Slides>
  <Notes>21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6" baseType="lpstr">
      <vt:lpstr>Play</vt:lpstr>
      <vt:lpstr>Noto Sans Symbols</vt:lpstr>
      <vt:lpstr>Arial</vt:lpstr>
      <vt:lpstr>Century Gothic</vt:lpstr>
      <vt:lpstr>Ion</vt:lpstr>
      <vt:lpstr>Luxemburg</vt:lpstr>
      <vt:lpstr>Clervaux</vt:lpstr>
      <vt:lpstr>Épület, udvar</vt:lpstr>
      <vt:lpstr>PowerPoint-bemutató</vt:lpstr>
      <vt:lpstr>Európai oktatás, nemzetközi, ingyenes</vt:lpstr>
      <vt:lpstr>Épület belső elrendezése</vt:lpstr>
      <vt:lpstr>Időjárás, ruhák tárolása</vt:lpstr>
      <vt:lpstr>Belső terek, óvodai nevelés, játékok</vt:lpstr>
      <vt:lpstr>PowerPoint-bemutató</vt:lpstr>
      <vt:lpstr>PowerPoint-bemutató</vt:lpstr>
      <vt:lpstr>Tevékenységek</vt:lpstr>
      <vt:lpstr>Napirend</vt:lpstr>
      <vt:lpstr>Eszközök-air tramp</vt:lpstr>
      <vt:lpstr>PowerPoint-bemutató</vt:lpstr>
      <vt:lpstr>PowerPoint-bemutató</vt:lpstr>
      <vt:lpstr>Tornaterem</vt:lpstr>
      <vt:lpstr>PowerPoint-bemutató</vt:lpstr>
      <vt:lpstr>Erdő - minden pénteken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Nagyné Nagy Krisztina</dc:creator>
  <cp:lastModifiedBy>Valentina Nagy</cp:lastModifiedBy>
  <cp:revision>1</cp:revision>
  <dcterms:created xsi:type="dcterms:W3CDTF">2024-03-27T05:26:55Z</dcterms:created>
  <dcterms:modified xsi:type="dcterms:W3CDTF">2024-12-19T10:04:18Z</dcterms:modified>
</cp:coreProperties>
</file>